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2969"/>
  </p:normalViewPr>
  <p:slideViewPr>
    <p:cSldViewPr snapToGrid="0" snapToObjects="1">
      <p:cViewPr varScale="1">
        <p:scale>
          <a:sx n="63" d="100"/>
          <a:sy n="63" d="100"/>
        </p:scale>
        <p:origin x="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42ED5-B141-0948-98A5-129219972369}" type="datetimeFigureOut">
              <a:rPr lang="en-US" smtClean="0"/>
              <a:t>6/22/16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2C3D6-62A4-4A49-95D5-5FEE93EDD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70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Chronic kids who may not be able to tolerate increased metabolic demands of a fever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F0EE-B7C7-864A-9BB8-075CB3E366DD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75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increased</a:t>
            </a:r>
            <a:r>
              <a:rPr lang="en-US" baseline="0" dirty="0" smtClean="0"/>
              <a:t> risk for inaccurate dosing etc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F0EE-B7C7-864A-9BB8-075CB3E366DD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75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28A-7AB0-D94B-972D-FC64D820CD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C984-910B-BD43-9866-4D3888850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30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28A-7AB0-D94B-972D-FC64D820CD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C984-910B-BD43-9866-4D3888850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39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28A-7AB0-D94B-972D-FC64D820CD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C984-910B-BD43-9866-4D3888850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2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28A-7AB0-D94B-972D-FC64D820CD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C984-910B-BD43-9866-4D3888850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043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28A-7AB0-D94B-972D-FC64D820CD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C984-910B-BD43-9866-4D3888850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66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28A-7AB0-D94B-972D-FC64D820CD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C984-910B-BD43-9866-4D3888850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53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28A-7AB0-D94B-972D-FC64D820CD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C984-910B-BD43-9866-4D3888850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51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28A-7AB0-D94B-972D-FC64D820CD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C984-910B-BD43-9866-4D3888850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0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28A-7AB0-D94B-972D-FC64D820CD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C984-910B-BD43-9866-4D3888850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71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28A-7AB0-D94B-972D-FC64D820CD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C984-910B-BD43-9866-4D3888850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94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28A-7AB0-D94B-972D-FC64D820CD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C984-910B-BD43-9866-4D3888850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45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276828A-7AB0-D94B-972D-FC64D820CD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BE7C984-910B-BD43-9866-4D3888850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8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Fever and Antipyretic use in children</a:t>
            </a:r>
            <a:br>
              <a:rPr lang="en-US" dirty="0" smtClean="0"/>
            </a:br>
            <a:r>
              <a:rPr lang="en-US" dirty="0" smtClean="0"/>
              <a:t>Clinical report</a:t>
            </a:r>
            <a:br>
              <a:rPr lang="en-US" dirty="0" smtClean="0"/>
            </a:br>
            <a:r>
              <a:rPr lang="en-US" dirty="0" smtClean="0"/>
              <a:t>AAP 2011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Lily Ghavi </a:t>
            </a:r>
          </a:p>
          <a:p>
            <a:r>
              <a:rPr lang="en-US" dirty="0" smtClean="0"/>
              <a:t>PGY1</a:t>
            </a:r>
          </a:p>
          <a:p>
            <a:r>
              <a:rPr lang="en-US" dirty="0" smtClean="0"/>
              <a:t>Pedi EM conference 6/21/16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Goals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Emphasize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Comfort, primary therapeutic objective </a:t>
            </a:r>
          </a:p>
          <a:p>
            <a:pPr lvl="1"/>
            <a:r>
              <a:rPr lang="en-US" dirty="0" smtClean="0"/>
              <a:t>Signs of serious illness </a:t>
            </a:r>
          </a:p>
          <a:p>
            <a:pPr lvl="1"/>
            <a:r>
              <a:rPr lang="is-IS" dirty="0" smtClean="0"/>
              <a:t>…and not normothermia</a:t>
            </a:r>
          </a:p>
          <a:p>
            <a:pPr lvl="1"/>
            <a:r>
              <a:rPr lang="en-US" dirty="0" smtClean="0"/>
              <a:t>C</a:t>
            </a:r>
            <a:r>
              <a:rPr lang="is-IS" dirty="0" smtClean="0"/>
              <a:t>old baths/cooling measures lower body temp without improving comfort</a:t>
            </a:r>
          </a:p>
          <a:p>
            <a:pPr lvl="1"/>
            <a:r>
              <a:rPr lang="en-US" dirty="0" smtClean="0"/>
              <a:t>D</a:t>
            </a:r>
            <a:r>
              <a:rPr lang="is-IS" dirty="0" smtClean="0"/>
              <a:t>iscourage alcohol baths (and reported adverse events)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8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evidence that reducing fever reduces morbidity/mortality from febrile illness (exceptions exist)*</a:t>
            </a:r>
          </a:p>
          <a:p>
            <a:r>
              <a:rPr lang="en-US" dirty="0"/>
              <a:t> </a:t>
            </a:r>
            <a:r>
              <a:rPr lang="en-US" dirty="0" smtClean="0"/>
              <a:t>no evidence that </a:t>
            </a:r>
            <a:r>
              <a:rPr lang="sk-SK" dirty="0" smtClean="0"/>
              <a:t>antipyretic</a:t>
            </a:r>
            <a:r>
              <a:rPr lang="en-US" dirty="0" smtClean="0"/>
              <a:t> therapy prevent onset or recurrence of febrile seizures</a:t>
            </a:r>
          </a:p>
          <a:p>
            <a:r>
              <a:rPr lang="tr-TR" dirty="0" smtClean="0"/>
              <a:t>Y</a:t>
            </a:r>
            <a:r>
              <a:rPr lang="en-US" dirty="0" smtClean="0"/>
              <a:t>et, still we recommend routine pretreatment</a:t>
            </a:r>
          </a:p>
          <a:p>
            <a:pPr lvl="1"/>
            <a:r>
              <a:rPr lang="en-US" dirty="0" smtClean="0"/>
              <a:t>With immunizations to decrease injection</a:t>
            </a:r>
          </a:p>
          <a:p>
            <a:pPr lvl="1"/>
            <a:r>
              <a:rPr lang="en-US" dirty="0" smtClean="0"/>
              <a:t>Possible decreased </a:t>
            </a:r>
            <a:r>
              <a:rPr lang="de-DE" dirty="0" smtClean="0"/>
              <a:t>immune</a:t>
            </a:r>
            <a:r>
              <a:rPr lang="en-US" dirty="0" smtClean="0"/>
              <a:t> response in patients pretreated with antipyretics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278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acetaminophen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10-15mg/kg </a:t>
            </a:r>
          </a:p>
          <a:p>
            <a:r>
              <a:rPr lang="en-US" dirty="0" smtClean="0"/>
              <a:t>4-6 hrs</a:t>
            </a:r>
          </a:p>
          <a:p>
            <a:r>
              <a:rPr lang="en-US" dirty="0" smtClean="0"/>
              <a:t>Onset 30-60 minutes </a:t>
            </a:r>
          </a:p>
          <a:p>
            <a:r>
              <a:rPr lang="en-US" dirty="0" smtClean="0"/>
              <a:t>80% show improvement/decrease in temperature</a:t>
            </a:r>
          </a:p>
          <a:p>
            <a:r>
              <a:rPr lang="en-US" dirty="0" smtClean="0"/>
              <a:t>No loading dose needed</a:t>
            </a:r>
          </a:p>
          <a:p>
            <a:r>
              <a:rPr lang="en-US" dirty="0" smtClean="0"/>
              <a:t>Suppository/rectal is has same efficacy </a:t>
            </a:r>
          </a:p>
          <a:p>
            <a:r>
              <a:rPr lang="en-US" dirty="0" smtClean="0"/>
              <a:t>Potential effect on asthma related symptoms </a:t>
            </a:r>
          </a:p>
        </p:txBody>
      </p:sp>
    </p:spTree>
    <p:extLst>
      <p:ext uri="{BB962C8B-B14F-4D97-AF65-F5344CB8AC3E}">
        <p14:creationId xmlns:p14="http://schemas.microsoft.com/office/powerpoint/2010/main" val="104028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ibuprofen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Longer clinical effect of lowering body temperature </a:t>
            </a:r>
          </a:p>
          <a:p>
            <a:r>
              <a:rPr lang="en-US" dirty="0" smtClean="0"/>
              <a:t>10m/kg</a:t>
            </a:r>
          </a:p>
          <a:p>
            <a:r>
              <a:rPr lang="en-US" dirty="0" smtClean="0"/>
              <a:t>As effective, possibly more effective than acetaminophen</a:t>
            </a:r>
          </a:p>
          <a:p>
            <a:r>
              <a:rPr lang="en-US" dirty="0" smtClean="0"/>
              <a:t>No studies to show benefit of Ibuprofen vs acetaminophen in patient comfort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3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difference in safety, but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NSAIDS</a:t>
            </a:r>
          </a:p>
          <a:p>
            <a:pPr lvl="1"/>
            <a:r>
              <a:rPr lang="en-US" dirty="0" smtClean="0"/>
              <a:t>G</a:t>
            </a:r>
            <a:r>
              <a:rPr lang="is-IS" dirty="0" smtClean="0"/>
              <a:t>astritis</a:t>
            </a:r>
          </a:p>
          <a:p>
            <a:pPr lvl="1"/>
            <a:r>
              <a:rPr lang="en-US" dirty="0" smtClean="0"/>
              <a:t>N</a:t>
            </a:r>
            <a:r>
              <a:rPr lang="is-IS" dirty="0" smtClean="0"/>
              <a:t>ephrotoxicity with renal insufficency</a:t>
            </a:r>
          </a:p>
          <a:p>
            <a:pPr lvl="1"/>
            <a:r>
              <a:rPr lang="en-US" dirty="0" smtClean="0"/>
              <a:t>C</a:t>
            </a:r>
            <a:r>
              <a:rPr lang="is-IS" dirty="0" smtClean="0"/>
              <a:t>hildren who have moderate-severe dehydration</a:t>
            </a:r>
          </a:p>
          <a:p>
            <a:pPr lvl="2"/>
            <a:r>
              <a:rPr lang="en-US" dirty="0" smtClean="0"/>
              <a:t>C</a:t>
            </a:r>
            <a:r>
              <a:rPr lang="is-IS" dirty="0" smtClean="0"/>
              <a:t>an worsen renal dysfunction through prostaglanding synthesis (be mindful also in kids with nephrotoxic meds)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97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Alternating/combo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7006" y="1147462"/>
            <a:ext cx="8843726" cy="51865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Survey of parents/caregivers </a:t>
            </a:r>
          </a:p>
          <a:p>
            <a:pPr lvl="1"/>
            <a:r>
              <a:rPr lang="en-US" dirty="0" smtClean="0"/>
              <a:t>67% reported alternating antipyretics</a:t>
            </a:r>
          </a:p>
          <a:p>
            <a:pPr lvl="1"/>
            <a:r>
              <a:rPr lang="en-US" dirty="0" smtClean="0"/>
              <a:t>81% did so at advice of pediatrician or PCP</a:t>
            </a:r>
          </a:p>
          <a:p>
            <a:pPr lvl="1"/>
            <a:r>
              <a:rPr lang="en-US" dirty="0" smtClean="0"/>
              <a:t>Alternating therapy every 2, 3, 4, 6 hours</a:t>
            </a:r>
          </a:p>
          <a:p>
            <a:pPr marL="514350" indent="-457200"/>
            <a:r>
              <a:rPr lang="en-US" dirty="0" smtClean="0"/>
              <a:t>Initially no benefit, however</a:t>
            </a:r>
          </a:p>
          <a:p>
            <a:pPr marL="914400" lvl="1" indent="-457200"/>
            <a:r>
              <a:rPr lang="en-US" dirty="0" smtClean="0"/>
              <a:t>At 6 and 8 hours 83% and 81% afebrile vs. ibuprofen alone 58% and 35% </a:t>
            </a:r>
          </a:p>
          <a:p>
            <a:pPr marL="914400" lvl="1" indent="-457200"/>
            <a:r>
              <a:rPr lang="en-US" dirty="0" smtClean="0"/>
              <a:t>S</a:t>
            </a:r>
            <a:r>
              <a:rPr lang="fr-FR" dirty="0" smtClean="0"/>
              <a:t>till questions regarding safety of this practice and its impact on our primary therapeutic goal </a:t>
            </a:r>
            <a:r>
              <a:rPr lang="en-US" dirty="0" smtClean="0"/>
              <a:t>–</a:t>
            </a:r>
            <a:r>
              <a:rPr lang="fr-FR" dirty="0" smtClean="0"/>
              <a:t> comfort! </a:t>
            </a:r>
          </a:p>
          <a:p>
            <a:pPr marL="914400" lvl="1" indent="-457200"/>
            <a:r>
              <a:rPr lang="en-US" dirty="0" smtClean="0">
                <a:solidFill>
                  <a:srgbClr val="FF0000"/>
                </a:solidFill>
              </a:rPr>
              <a:t>Bottom line: no evidence that this improves clinical outcomes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29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for caregivers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Careful instructions regarding</a:t>
            </a:r>
          </a:p>
          <a:p>
            <a:pPr lvl="1"/>
            <a:r>
              <a:rPr lang="en-US" dirty="0" smtClean="0"/>
              <a:t>Dosing</a:t>
            </a:r>
          </a:p>
          <a:p>
            <a:pPr lvl="1"/>
            <a:r>
              <a:rPr lang="en-US" dirty="0" smtClean="0"/>
              <a:t>Dosing intervals</a:t>
            </a:r>
          </a:p>
          <a:p>
            <a:pPr lvl="1"/>
            <a:r>
              <a:rPr lang="en-US" dirty="0" smtClean="0"/>
              <a:t>Acetaminophen vs ibuprofen</a:t>
            </a:r>
          </a:p>
          <a:p>
            <a:r>
              <a:rPr lang="en-US" dirty="0" smtClean="0"/>
              <a:t>Careful and cautious use of </a:t>
            </a:r>
            <a:r>
              <a:rPr lang="en-US" dirty="0" smtClean="0"/>
              <a:t>cough/cold meds </a:t>
            </a:r>
            <a:r>
              <a:rPr lang="en-US" dirty="0" smtClean="0"/>
              <a:t>that contain antipyretics as to prevent simultaneous dosing or overdosing of antipyretic</a:t>
            </a:r>
            <a:endParaRPr lang="en-US" dirty="0" smtClean="0"/>
          </a:p>
          <a:p>
            <a:r>
              <a:rPr lang="en-US" dirty="0" smtClean="0"/>
              <a:t>Proper storage of these medications to prevent accidental ingestion </a:t>
            </a:r>
          </a:p>
        </p:txBody>
      </p:sp>
    </p:spTree>
    <p:extLst>
      <p:ext uri="{BB962C8B-B14F-4D97-AF65-F5344CB8AC3E}">
        <p14:creationId xmlns:p14="http://schemas.microsoft.com/office/powerpoint/2010/main" val="98879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Counsel, counsel, counsel! </a:t>
            </a:r>
          </a:p>
          <a:p>
            <a:r>
              <a:rPr lang="en-US" dirty="0" smtClean="0"/>
              <a:t>Help parents understand fever</a:t>
            </a:r>
          </a:p>
          <a:p>
            <a:pPr lvl="1"/>
            <a:r>
              <a:rPr lang="en-US" dirty="0" smtClean="0"/>
              <a:t>Discuss its relatively benign nature </a:t>
            </a:r>
          </a:p>
          <a:p>
            <a:pPr lvl="1"/>
            <a:r>
              <a:rPr lang="en-US" dirty="0" smtClean="0"/>
              <a:t>Benefits of fever</a:t>
            </a:r>
          </a:p>
          <a:p>
            <a:r>
              <a:rPr lang="en-US" dirty="0" smtClean="0"/>
              <a:t>Safety and efficacy of antipyretics </a:t>
            </a:r>
          </a:p>
          <a:p>
            <a:r>
              <a:rPr lang="en-US" dirty="0" smtClean="0"/>
              <a:t>Judicious use, drug effects, toxicities</a:t>
            </a:r>
          </a:p>
          <a:p>
            <a:r>
              <a:rPr lang="en-US" dirty="0" smtClean="0"/>
              <a:t>Minimize fever phobia</a:t>
            </a:r>
          </a:p>
          <a:p>
            <a:r>
              <a:rPr lang="en-US" dirty="0" smtClean="0"/>
              <a:t>Febrile seizures</a:t>
            </a:r>
          </a:p>
          <a:p>
            <a:r>
              <a:rPr lang="en-US" dirty="0" smtClean="0"/>
              <a:t>Emphasis monitoring for signs of serious illness, maintaining hydration, safe storage, appropriate use.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8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Fever is not the primary illness, but the physiologic mechanism that has beneficial effect </a:t>
            </a:r>
            <a:r>
              <a:rPr lang="en-US" dirty="0" smtClean="0"/>
              <a:t>in </a:t>
            </a:r>
            <a:r>
              <a:rPr lang="en-US" dirty="0" smtClean="0"/>
              <a:t>fighting infection</a:t>
            </a:r>
          </a:p>
          <a:p>
            <a:r>
              <a:rPr lang="en-US" dirty="0" smtClean="0"/>
              <a:t>No evidence that fever worsens course of illness</a:t>
            </a:r>
          </a:p>
          <a:p>
            <a:r>
              <a:rPr lang="en-US" dirty="0" smtClean="0"/>
              <a:t>No evidence of long term neuro complications</a:t>
            </a:r>
          </a:p>
          <a:p>
            <a:r>
              <a:rPr lang="en-US" dirty="0" smtClean="0"/>
              <a:t>Goal: improve comfort rather than “normalization” of temperature</a:t>
            </a:r>
          </a:p>
        </p:txBody>
      </p:sp>
    </p:spTree>
    <p:extLst>
      <p:ext uri="{BB962C8B-B14F-4D97-AF65-F5344CB8AC3E}">
        <p14:creationId xmlns:p14="http://schemas.microsoft.com/office/powerpoint/2010/main" val="140363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understand about the people administering antipyretics (i.e. Parents!)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9693"/>
            <a:ext cx="8229600" cy="4525963"/>
          </a:xfrm>
        </p:spPr>
        <p:txBody>
          <a:bodyPr/>
          <a:lstStyle/>
          <a:p>
            <a:r>
              <a:rPr lang="en-US" dirty="0" smtClean="0"/>
              <a:t>Parents concerned about “normal” temperature</a:t>
            </a:r>
          </a:p>
          <a:p>
            <a:r>
              <a:rPr lang="en-US" dirty="0" smtClean="0"/>
              <a:t>25% of parents give antipyretic for temperature &lt; 100 F</a:t>
            </a:r>
          </a:p>
          <a:p>
            <a:r>
              <a:rPr lang="en-US" dirty="0" smtClean="0"/>
              <a:t>One half of parents consider temp &lt;38 C (100.4 F) to be a fever. </a:t>
            </a:r>
          </a:p>
          <a:p>
            <a:r>
              <a:rPr lang="en-US" dirty="0" smtClean="0"/>
              <a:t>85% of parents report waking child to give antipyretics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2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understand about the people administering antipyretics (i.e. Parents!)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½ of parents administer incorrect doses</a:t>
            </a:r>
          </a:p>
          <a:p>
            <a:r>
              <a:rPr lang="en-US" dirty="0" smtClean="0"/>
              <a:t>15% supratherapeutic doses</a:t>
            </a:r>
          </a:p>
          <a:p>
            <a:r>
              <a:rPr lang="en-US" dirty="0" smtClean="0"/>
              <a:t>Those that understand dose is based on weight, not age/height less likely to give correct dose</a:t>
            </a:r>
          </a:p>
          <a:p>
            <a:r>
              <a:rPr lang="en-US" dirty="0" smtClean="0"/>
              <a:t>Nurses/Physicians are primary source of information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3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Fever phobia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Caregivers concerned that high fevers, untreated, are associated with seizures/brain damage/death.</a:t>
            </a:r>
          </a:p>
          <a:p>
            <a:r>
              <a:rPr lang="en-US" dirty="0" smtClean="0"/>
              <a:t>No clearly established relationship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14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vs.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doctors</a:t>
            </a:r>
          </a:p>
          <a:p>
            <a:pPr lvl="1"/>
            <a:r>
              <a:rPr lang="en-US" dirty="0" smtClean="0"/>
              <a:t>More likely to give antipyretics for child’s overall comfort </a:t>
            </a:r>
          </a:p>
          <a:p>
            <a:pPr lvl="1"/>
            <a:r>
              <a:rPr lang="en-US" dirty="0" smtClean="0"/>
              <a:t>Most commonly advised for temperature &gt; 38.3 C  (101F)</a:t>
            </a:r>
          </a:p>
          <a:p>
            <a:pPr lvl="1"/>
            <a:r>
              <a:rPr lang="en-US" dirty="0" smtClean="0"/>
              <a:t>80% of us agree not to wake a sleeping child for antipyretics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54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Beneficial effects of fighting infection</a:t>
            </a:r>
          </a:p>
          <a:p>
            <a:r>
              <a:rPr lang="en-US" dirty="0" smtClean="0"/>
              <a:t>Retards growth and reproduction of bacteria and viruses</a:t>
            </a:r>
          </a:p>
          <a:p>
            <a:r>
              <a:rPr lang="en-US" dirty="0" smtClean="0"/>
              <a:t>Enhances neutrophil production and T lymphocyte proliferation</a:t>
            </a:r>
          </a:p>
          <a:p>
            <a:r>
              <a:rPr lang="en-US" dirty="0" smtClean="0"/>
              <a:t>Aids in body’s acute phase reaction</a:t>
            </a:r>
          </a:p>
          <a:p>
            <a:r>
              <a:rPr lang="en-US" dirty="0" smtClean="0"/>
              <a:t>Most are benign, short in duration, can protect the host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89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shows that fever can</a:t>
            </a:r>
          </a:p>
          <a:p>
            <a:pPr lvl="1"/>
            <a:r>
              <a:rPr lang="en-US" dirty="0" smtClean="0"/>
              <a:t>Have beneficial effects on immune system</a:t>
            </a:r>
          </a:p>
          <a:p>
            <a:pPr lvl="1"/>
            <a:r>
              <a:rPr lang="en-US" dirty="0" smtClean="0"/>
              <a:t>Help body recover faster in viral infections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Benefits/risk of fever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Benefit</a:t>
            </a:r>
          </a:p>
          <a:p>
            <a:pPr lvl="1"/>
            <a:r>
              <a:rPr lang="en-US" dirty="0" smtClean="0"/>
              <a:t>Relief of patient discomfort</a:t>
            </a:r>
          </a:p>
          <a:p>
            <a:pPr lvl="1"/>
            <a:r>
              <a:rPr lang="en-US" dirty="0" smtClean="0"/>
              <a:t>Reduction of insensible water loss (decrease risk of dehydration)</a:t>
            </a:r>
          </a:p>
          <a:p>
            <a:pPr lvl="1"/>
            <a:r>
              <a:rPr lang="en-US" dirty="0" smtClean="0"/>
              <a:t>Comfort can lead to increased PO intake</a:t>
            </a:r>
          </a:p>
          <a:p>
            <a:pPr lvl="1"/>
            <a:r>
              <a:rPr lang="en-US" dirty="0" smtClean="0"/>
              <a:t>More activity, less irritability</a:t>
            </a:r>
          </a:p>
          <a:p>
            <a:pPr lvl="1"/>
            <a:r>
              <a:rPr lang="en-US" dirty="0" smtClean="0"/>
              <a:t> “more reliable sense of child’s overall clinical condition”</a:t>
            </a:r>
            <a:endParaRPr lang="en-US" dirty="0"/>
          </a:p>
          <a:p>
            <a:r>
              <a:rPr lang="en-US" dirty="0" smtClean="0"/>
              <a:t>Risk</a:t>
            </a:r>
          </a:p>
          <a:p>
            <a:pPr lvl="1"/>
            <a:r>
              <a:rPr lang="en-US" dirty="0" smtClean="0"/>
              <a:t>Delay in dx of underlying diagnosis and initiation of appropriate therapy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7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720</Words>
  <Application>Microsoft Macintosh PowerPoint</Application>
  <PresentationFormat>Widescreen</PresentationFormat>
  <Paragraphs>109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Arial</vt:lpstr>
      <vt:lpstr>1_Office Theme</vt:lpstr>
      <vt:lpstr>Fever and Antipyretic use in children Clinical report AAP 2011</vt:lpstr>
      <vt:lpstr>PowerPoint Presentation</vt:lpstr>
      <vt:lpstr>What to understand about the people administering antipyretics (i.e. Parents!)</vt:lpstr>
      <vt:lpstr>What to understand about the people administering antipyretics (i.e. Parents!)</vt:lpstr>
      <vt:lpstr>Fever phobia</vt:lpstr>
      <vt:lpstr>Us vs. Them</vt:lpstr>
      <vt:lpstr>physiology</vt:lpstr>
      <vt:lpstr>physiology</vt:lpstr>
      <vt:lpstr>Benefits/risk of fever reduction</vt:lpstr>
      <vt:lpstr>Treatment Goals </vt:lpstr>
      <vt:lpstr>Reminders</vt:lpstr>
      <vt:lpstr>acetaminophen</vt:lpstr>
      <vt:lpstr>ibuprofen</vt:lpstr>
      <vt:lpstr>consideration</vt:lpstr>
      <vt:lpstr>Alternating/combo therapy</vt:lpstr>
      <vt:lpstr>Instructions for caregivers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Fever and Antipyretic use in children Clinical report AAP 2011</dc:title>
  <dc:creator>Bruce Quinn</dc:creator>
  <cp:lastModifiedBy>Bruce Quinn</cp:lastModifiedBy>
  <cp:revision>1</cp:revision>
  <dcterms:created xsi:type="dcterms:W3CDTF">2016-06-22T22:49:34Z</dcterms:created>
  <dcterms:modified xsi:type="dcterms:W3CDTF">2016-06-22T22:50:13Z</dcterms:modified>
</cp:coreProperties>
</file>